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85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6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4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4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tags" Target="tags/tag686.xml"/><Relationship Id="rId38" Type="http://schemas.openxmlformats.org/officeDocument/2006/relationships/customXml" Target="../customXml/item1.xml"/><Relationship Id="rId37" Type="http://schemas.openxmlformats.org/officeDocument/2006/relationships/customXmlProps" Target="../customXml/itemProps685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/>
              <a:t>        card.getdraw()                                           </a:t>
            </a:r>
            <a:r>
              <a:rPr lang="zh-CN" altLang="en-US"/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r>
              <a:rPr lang="en-US" altLang="zh-CN"/>
              <a:t>        card.get_into_hand()                                 </a:t>
            </a:r>
            <a:r>
              <a:rPr lang="zh-CN" altLang="en-US"/>
              <a:t>随即进行一次状态转换</a:t>
            </a:r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608330" y="508825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85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5165</Words>
  <Application>WPS 演示</Application>
  <PresentationFormat>宽屏</PresentationFormat>
  <Paragraphs>1154</Paragraphs>
  <Slides>30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8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2023.10.13 卡牌逻辑更新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俞家木</cp:lastModifiedBy>
  <cp:revision>168</cp:revision>
  <dcterms:created xsi:type="dcterms:W3CDTF">2019-06-19T02:08:00Z</dcterms:created>
  <dcterms:modified xsi:type="dcterms:W3CDTF">2023-10-13T10:15:02Z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2052-12.1.0.15374</vt:lpwstr>
  </property>
  <property fmtid="{D5CDD505-2E9C-101B-9397-08002B2CF9AE}" pid="3" name="ICV">
    <vt:lpwstr>C998C6B669F04F89AAF37996FC448D6D_11</vt:lpwstr>
  </property>
</Properties>
</file>